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9"/>
  </p:notesMasterIdLst>
  <p:sldIdLst>
    <p:sldId id="261" r:id="rId2"/>
    <p:sldId id="256" r:id="rId3"/>
    <p:sldId id="257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5A67C-671E-44FD-A84C-56557E0E80A8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9EFA4-C598-4DC1-B438-0503E3D7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EFA4-C598-4DC1-B438-0503E3D76A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EFA4-C598-4DC1-B438-0503E3D76A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5152F4-6BC2-4D57-A094-19EFB7E302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3033EE-D489-42A1-A2AB-C2B30EF5D767}" type="datetimeFigureOut">
              <a:rPr lang="en-US" smtClean="0"/>
              <a:t>30-May-21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3800"/>
            <a:ext cx="7772400" cy="13620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COMMERCE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447800"/>
            <a:ext cx="6705600" cy="1600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WELCOME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176" y="914400"/>
            <a:ext cx="20314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362200"/>
            <a:ext cx="6652515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     OPEN COURSE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7772400" cy="2156579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BCM5D02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-BASICS OF ENTREPRENEURSHIP AND MANAGEMENT</a:t>
            </a:r>
            <a:endParaRPr lang="en-US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4267200" cy="273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"/>
            <a:ext cx="2514601" cy="1414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40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OBJECTIVE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15201" cy="36491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To Enable The Students To Have An Understanding Of The Basics Of Business , Entrepreneurship And Organizational Management.</a:t>
            </a:r>
            <a:endParaRPr lang="en-US" i="1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427" y="3682436"/>
            <a:ext cx="4686574" cy="233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MODULE I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179736" cy="344499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Arial Narrow" pitchFamily="34" charset="0"/>
              </a:rPr>
              <a:t>Foundation Of Business </a:t>
            </a:r>
            <a:r>
              <a:rPr lang="en-US" b="1" dirty="0" smtClean="0">
                <a:latin typeface="Arial Narrow" pitchFamily="34" charset="0"/>
              </a:rPr>
              <a:t>: </a:t>
            </a:r>
            <a:r>
              <a:rPr lang="en-US" dirty="0" smtClean="0">
                <a:latin typeface="Arial Narrow" pitchFamily="34" charset="0"/>
              </a:rPr>
              <a:t>Concept Of Business – Industry, Trade And Commerce –Classification Of Industry, Types Of Trade And Aids To Trade – Forms Of Business Enterprises-sole Trader – Partnership - Joint-stock Companies – Cooperative </a:t>
            </a:r>
            <a:r>
              <a:rPr lang="en-US" dirty="0" err="1" smtClean="0">
                <a:latin typeface="Arial Narrow" pitchFamily="34" charset="0"/>
              </a:rPr>
              <a:t>Organisations</a:t>
            </a:r>
            <a:r>
              <a:rPr lang="en-US" dirty="0" smtClean="0">
                <a:latin typeface="Arial Narrow" pitchFamily="34" charset="0"/>
              </a:rPr>
              <a:t> – One Man Company. Factors To Be Considered While Setting Up Of A Business - Social Responsibility Of Business.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MODULE II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Narrow" pitchFamily="34" charset="0"/>
              </a:rPr>
              <a:t>Entrepreneurship: Concept Of Entrepreneur - Characteristics Of Entrepreneur - Functions Of An Entrepreneur - Difference Between Entrepreneur And Manager – Micro, Small And Medium Enterprises, Definition, Registration Procedure Of Sole Proprietorship And Partnership Units.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40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MODULE III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086600" cy="403860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3400" dirty="0" smtClean="0">
                <a:latin typeface="Arial Narrow" pitchFamily="34" charset="0"/>
              </a:rPr>
              <a:t>Management Concepts: Meaning - Nature And Characteristics Of Management – Management As Science, Art And Profession - Levels Of Management –Henry </a:t>
            </a:r>
            <a:r>
              <a:rPr lang="en-US" sz="3400" dirty="0" err="1" smtClean="0">
                <a:latin typeface="Arial Narrow" pitchFamily="34" charset="0"/>
              </a:rPr>
              <a:t>Fayol‘s</a:t>
            </a:r>
            <a:r>
              <a:rPr lang="en-US" sz="3400" dirty="0" smtClean="0">
                <a:latin typeface="Arial Narrow" pitchFamily="34" charset="0"/>
              </a:rPr>
              <a:t> Principles Of Management. Functions Of Management : Planning - Steps In Planning – </a:t>
            </a:r>
            <a:r>
              <a:rPr lang="en-US" sz="3400" dirty="0" err="1" smtClean="0">
                <a:latin typeface="Arial Narrow" pitchFamily="34" charset="0"/>
              </a:rPr>
              <a:t>Organising</a:t>
            </a:r>
            <a:r>
              <a:rPr lang="en-US" sz="3400" dirty="0" smtClean="0">
                <a:latin typeface="Arial Narrow" pitchFamily="34" charset="0"/>
              </a:rPr>
              <a:t> – Types Of Organisation – Line, Staff And Functional- </a:t>
            </a:r>
            <a:r>
              <a:rPr lang="en-US" sz="3400" dirty="0" err="1" smtClean="0">
                <a:latin typeface="Arial Narrow" pitchFamily="34" charset="0"/>
              </a:rPr>
              <a:t>Centralisation</a:t>
            </a:r>
            <a:r>
              <a:rPr lang="en-US" sz="3400" dirty="0" smtClean="0">
                <a:latin typeface="Arial Narrow" pitchFamily="34" charset="0"/>
              </a:rPr>
              <a:t> </a:t>
            </a:r>
            <a:r>
              <a:rPr lang="en-US" sz="3400" dirty="0" err="1" smtClean="0">
                <a:latin typeface="Arial Narrow" pitchFamily="34" charset="0"/>
              </a:rPr>
              <a:t>Vs</a:t>
            </a:r>
            <a:r>
              <a:rPr lang="en-US" sz="3400" dirty="0" smtClean="0">
                <a:latin typeface="Arial Narrow" pitchFamily="34" charset="0"/>
              </a:rPr>
              <a:t> </a:t>
            </a:r>
            <a:r>
              <a:rPr lang="en-US" sz="3400" dirty="0" err="1" smtClean="0">
                <a:latin typeface="Arial Narrow" pitchFamily="34" charset="0"/>
              </a:rPr>
              <a:t>Decentralisation</a:t>
            </a:r>
            <a:r>
              <a:rPr lang="en-US" sz="3400" dirty="0" smtClean="0">
                <a:latin typeface="Arial Narrow" pitchFamily="34" charset="0"/>
              </a:rPr>
              <a:t> – Authority </a:t>
            </a:r>
            <a:r>
              <a:rPr lang="en-US" sz="3400" dirty="0" err="1" smtClean="0">
                <a:latin typeface="Arial Narrow" pitchFamily="34" charset="0"/>
              </a:rPr>
              <a:t>Vs</a:t>
            </a:r>
            <a:r>
              <a:rPr lang="en-US" sz="3400" dirty="0" smtClean="0">
                <a:latin typeface="Arial Narrow" pitchFamily="34" charset="0"/>
              </a:rPr>
              <a:t> Responsibility - Staffing – Elements Of Staffing - Directing - Leadership – Leadership Styles - Controlling - Steps In Controlling </a:t>
            </a:r>
            <a:r>
              <a:rPr lang="en-US" sz="2800" dirty="0" smtClean="0">
                <a:latin typeface="Arial Narrow" pitchFamily="34" charset="0"/>
              </a:rPr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735" y="2912079"/>
            <a:ext cx="6798734" cy="130386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	</a:t>
            </a:r>
            <a:r>
              <a:rPr lang="en-US" sz="6600" b="1" dirty="0" smtClean="0">
                <a:solidFill>
                  <a:schemeClr val="accent5"/>
                </a:solidFill>
                <a:latin typeface="Algerian" panose="04020705040A02060702" pitchFamily="82" charset="0"/>
              </a:rPr>
              <a:t>THANK YOU</a:t>
            </a:r>
            <a:endParaRPr lang="en-US" sz="6600" b="1" dirty="0">
              <a:solidFill>
                <a:schemeClr val="accent5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220</Words>
  <Application>Microsoft Office PowerPoint</Application>
  <PresentationFormat>On-screen Show (4:3)</PresentationFormat>
  <Paragraphs>15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DEPARTMENT OF COMMERCE  </vt:lpstr>
      <vt:lpstr>     OPEN COURSE </vt:lpstr>
      <vt:lpstr>OBJECTIVE </vt:lpstr>
      <vt:lpstr>MODULE I</vt:lpstr>
      <vt:lpstr>MODULE II</vt:lpstr>
      <vt:lpstr>MODULE III</vt:lpstr>
      <vt:lpstr>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COURSE</dc:title>
  <dc:creator>Commerce cm.</dc:creator>
  <cp:lastModifiedBy>HP</cp:lastModifiedBy>
  <cp:revision>25</cp:revision>
  <dcterms:created xsi:type="dcterms:W3CDTF">2016-06-02T09:10:34Z</dcterms:created>
  <dcterms:modified xsi:type="dcterms:W3CDTF">2021-05-30T03:51:30Z</dcterms:modified>
</cp:coreProperties>
</file>